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12064"/>
            <a:ext cx="73152" cy="73152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29768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BEFORE YOU START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66928" y="914400"/>
            <a:ext cx="80101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Install three fonts, then delete this slide.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66928" y="1874520"/>
            <a:ext cx="1465856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713647" y="1874520"/>
            <a:ext cx="5863425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2148840"/>
            <a:ext cx="8010144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b="1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Bricolage Grotesque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  — headings. fonts.google.com/specimen/Bricolage+Grotesque
</a:t>
            </a:r>
            <a:pPr indent="0" marL="0">
              <a:lnSpc>
                <a:spcPts val="2000"/>
              </a:lnSpc>
              <a:buNone/>
            </a:pPr>
            <a:r>
              <a:rPr lang="en-US" sz="1300" b="1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Newsreader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  — body text. fonts.google.com/specimen/Newsreader
</a:t>
            </a:r>
            <a:pPr indent="0" marL="0">
              <a:lnSpc>
                <a:spcPts val="2000"/>
              </a:lnSpc>
              <a:buNone/>
            </a:pPr>
            <a:r>
              <a:rPr lang="en-US" sz="1300" b="1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JetBrains Mono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  — labels, data, small caps. jetbrains.com/lp/mono
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All three are open-source and free. Without them PowerPoint substitutes and the deck stops looking like IIDA. 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Book cloth #CC785C carries the brand. Orange #FF4000 means live state only — open roles, active status — and never decoration.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66928" y="4485132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833872" y="453999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IIDALABS.ORG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81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2103120"/>
            <a:ext cx="1005840" cy="27432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286000"/>
            <a:ext cx="80101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80" kern="0" dirty="0">
                <a:solidFill>
                  <a:srgbClr val="F0E9D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Section title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66928" y="315468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C785C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One line on what this section argues.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12064"/>
            <a:ext cx="73152" cy="73152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29768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THE ARGUMENT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66928" y="914400"/>
            <a:ext cx="6766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spc="-70" kern="0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 claim in one line, with a number in it.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66928" y="2011680"/>
            <a:ext cx="1465856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713647" y="2011680"/>
            <a:ext cx="5863425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2286000"/>
            <a:ext cx="51206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Supporting paragraph. Keep it to what a reader can check. If a claim has no number attached, either find the number or cut the claim — that is the house rule the website runs on and decks should not get an exemption.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035040" y="2286000"/>
            <a:ext cx="2542032" cy="1463040"/>
          </a:xfrm>
          <a:prstGeom prst="rect">
            <a:avLst/>
          </a:prstGeom>
          <a:solidFill>
            <a:srgbClr val="EFEADF"/>
          </a:solidFill>
          <a:ln w="9525">
            <a:solidFill>
              <a:srgbClr val="DCD5C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63640" y="2487168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Pull-out, evidence, or a quotation that does the work.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66928" y="4485132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833872" y="453999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IIDALABS.ORG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12064"/>
            <a:ext cx="73152" cy="73152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29768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SCOREBOARD · AS OF &lt;DATE&gt;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66928" y="868680"/>
            <a:ext cx="80101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spc="-50" kern="0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Say the number, including when it is zero.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783080"/>
            <a:ext cx="1837944" cy="18288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938528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</a:t>
            </a:r>
            <a:pPr indent="0" marL="0">
              <a:buNone/>
            </a:pPr>
            <a:r>
              <a:rPr lang="en-US" sz="1300" spc="-1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 / 3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66928" y="267004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PAPERS PUBLISHED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2569464" y="1783080"/>
            <a:ext cx="1837944" cy="18288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9" name="Text 7"/>
          <p:cNvSpPr/>
          <p:nvPr/>
        </p:nvSpPr>
        <p:spPr>
          <a:xfrm>
            <a:off x="2569464" y="1938528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</a:t>
            </a:r>
            <a:pPr indent="0" marL="0">
              <a:buNone/>
            </a:pPr>
            <a:r>
              <a:rPr lang="en-US" sz="1300" spc="-1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 / 2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2569464" y="267004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OPEN RELEASES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4572000" y="1783080"/>
            <a:ext cx="1837944" cy="18288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0" y="1938528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</a:t>
            </a:r>
            <a:pPr indent="0" marL="0">
              <a:buNone/>
            </a:pPr>
            <a:r>
              <a:rPr lang="en-US" sz="1300" spc="-1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 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4572000" y="267004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ACTIVE CONTRIBUTORS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6574536" y="1783080"/>
            <a:ext cx="1837944" cy="18288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5" name="Text 13"/>
          <p:cNvSpPr/>
          <p:nvPr/>
        </p:nvSpPr>
        <p:spPr>
          <a:xfrm>
            <a:off x="6574536" y="1938528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</a:t>
            </a:r>
            <a:pPr indent="0" marL="0">
              <a:buNone/>
            </a:pPr>
            <a:r>
              <a:rPr lang="en-US" sz="1300" spc="-1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 / 3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6574536" y="267004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INSTITUTIONAL PARTNERS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566928" y="3291840"/>
            <a:ext cx="6766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C7466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Zeros are shown, dated, on purpose. Replace the date and the values; do not replace a zero with a projection.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66928" y="4485132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833872" y="453999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IIDALABS.ORG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73736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spc="-70" kern="0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What we are asking for.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66928" y="2697480"/>
            <a:ext cx="870143" cy="25603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4" name="Shape 2"/>
          <p:cNvSpPr/>
          <p:nvPr/>
        </p:nvSpPr>
        <p:spPr>
          <a:xfrm>
            <a:off x="1841236" y="2697480"/>
            <a:ext cx="3480572" cy="25603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2971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40" kern="0" dirty="0">
                <a:solidFill>
                  <a:srgbClr val="A85B41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research@iidalabs.org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66928" y="331012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4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iidalabs.org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66928" y="4485132"/>
            <a:ext cx="10972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833872" y="453999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BEING ESTABLISHED AS A SECTION 8 NON-PROFIT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Innovators and Industry Deeptech AI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IIDA deck template</dc:title>
  <dc:subject>PptxGenJS Presentation</dc:subject>
  <dc:creator>IIDA</dc:creator>
  <cp:lastModifiedBy>IIDA</cp:lastModifiedBy>
  <cp:revision>1</cp:revision>
  <dcterms:created xsi:type="dcterms:W3CDTF">2026-09-01T18:15:04Z</dcterms:created>
  <dcterms:modified xsi:type="dcterms:W3CDTF">2026-09-01T18:15:04Z</dcterms:modified>
</cp:coreProperties>
</file>